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Anaheim"/>
      <p:regular r:id="rId18"/>
    </p:embeddedFont>
    <p:embeddedFont>
      <p:font typeface="Barlow Medium"/>
      <p:regular r:id="rId19"/>
      <p:bold r:id="rId20"/>
      <p:italic r:id="rId21"/>
      <p:boldItalic r:id="rId22"/>
    </p:embeddedFont>
    <p:embeddedFont>
      <p:font typeface="Barlow"/>
      <p:regular r:id="rId23"/>
      <p:bold r:id="rId24"/>
      <p:italic r:id="rId25"/>
      <p:boldItalic r:id="rId26"/>
    </p:embeddedFont>
    <p:embeddedFont>
      <p:font typeface="Space Grotesk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C2CBA4-852A-4BB0-83AB-35888938093A}">
  <a:tblStyle styleId="{A6C2CBA4-852A-4BB0-83AB-358889380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Medium-bold.fntdata"/><Relationship Id="rId22" Type="http://schemas.openxmlformats.org/officeDocument/2006/relationships/font" Target="fonts/BarlowMedium-boldItalic.fntdata"/><Relationship Id="rId21" Type="http://schemas.openxmlformats.org/officeDocument/2006/relationships/font" Target="fonts/BarlowMedium-italic.fntdata"/><Relationship Id="rId24" Type="http://schemas.openxmlformats.org/officeDocument/2006/relationships/font" Target="fonts/Barlow-bold.fntdata"/><Relationship Id="rId23" Type="http://schemas.openxmlformats.org/officeDocument/2006/relationships/font" Target="fonts/Barl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-boldItalic.fntdata"/><Relationship Id="rId25" Type="http://schemas.openxmlformats.org/officeDocument/2006/relationships/font" Target="fonts/Barlow-italic.fntdata"/><Relationship Id="rId28" Type="http://schemas.openxmlformats.org/officeDocument/2006/relationships/font" Target="fonts/SpaceGrotesk-bold.fntdata"/><Relationship Id="rId27" Type="http://schemas.openxmlformats.org/officeDocument/2006/relationships/font" Target="fonts/SpaceGrotes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BarlowMedium-regular.fntdata"/><Relationship Id="rId18" Type="http://schemas.openxmlformats.org/officeDocument/2006/relationships/font" Target="fonts/Anahei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b472d4a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7b472d4a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b472d4ac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7b472d4ac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a7b9835e6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a7b9835e6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a7b9835e6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a7b9835e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7b9835e6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a7b9835e6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2954" l="0" r="0" t="2963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2"/>
          <p:cNvSpPr txBox="1"/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" type="subTitle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hasCustomPrompt="1" type="title"/>
          </p:nvPr>
        </p:nvSpPr>
        <p:spPr>
          <a:xfrm>
            <a:off x="2468875" y="1676150"/>
            <a:ext cx="4546500" cy="1293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1" name="Google Shape;161;p11"/>
          <p:cNvSpPr txBox="1"/>
          <p:nvPr>
            <p:ph idx="1" type="subTitle"/>
          </p:nvPr>
        </p:nvSpPr>
        <p:spPr>
          <a:xfrm>
            <a:off x="2128650" y="3042675"/>
            <a:ext cx="4366800" cy="4971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2">
            <a:alphaModFix/>
          </a:blip>
          <a:srcRect b="2954" l="0" r="0" t="2963"/>
          <a:stretch/>
        </p:blipFill>
        <p:spPr>
          <a:xfrm>
            <a:off x="6835612" y="41090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1395752" y="3443038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2498" y="1392084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5448" y="-2834295"/>
            <a:ext cx="4954325" cy="5147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1"/>
          <p:cNvGrpSpPr/>
          <p:nvPr/>
        </p:nvGrpSpPr>
        <p:grpSpPr>
          <a:xfrm rot="5400000">
            <a:off x="1167352" y="-90700"/>
            <a:ext cx="352108" cy="1260383"/>
            <a:chOff x="8254727" y="-90700"/>
            <a:chExt cx="352108" cy="1260383"/>
          </a:xfrm>
        </p:grpSpPr>
        <p:sp>
          <p:nvSpPr>
            <p:cNvPr id="167" name="Google Shape;167;p11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0" name="Google Shape;180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hasCustomPrompt="1" idx="2" type="title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/>
          <p:nvPr>
            <p:ph hasCustomPrompt="1" idx="3" type="title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hasCustomPrompt="1" idx="4" type="title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/>
          <p:nvPr>
            <p:ph hasCustomPrompt="1" idx="5" type="title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hasCustomPrompt="1" idx="6" type="title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/>
          <p:nvPr>
            <p:ph hasCustomPrompt="1" idx="7" type="title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/>
          <p:nvPr>
            <p:ph idx="1" type="subTitle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8" type="subTitle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9" type="subTitle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13" type="subTitle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14" type="subTitle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5" type="subTitle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4"/>
          <p:cNvGrpSpPr/>
          <p:nvPr/>
        </p:nvGrpSpPr>
        <p:grpSpPr>
          <a:xfrm>
            <a:off x="165600" y="4744350"/>
            <a:ext cx="8813100" cy="233700"/>
            <a:chOff x="165600" y="4744350"/>
            <a:chExt cx="8813100" cy="233700"/>
          </a:xfrm>
        </p:grpSpPr>
        <p:sp>
          <p:nvSpPr>
            <p:cNvPr id="206" name="Google Shape;206;p14"/>
            <p:cNvSpPr/>
            <p:nvPr/>
          </p:nvSpPr>
          <p:spPr>
            <a:xfrm rot="-5400000">
              <a:off x="4455300" y="454650"/>
              <a:ext cx="233700" cy="881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07" name="Google Shape;207;p14"/>
            <p:cNvSpPr/>
            <p:nvPr/>
          </p:nvSpPr>
          <p:spPr>
            <a:xfrm rot="-5400000">
              <a:off x="7176000" y="42847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08" name="Google Shape;208;p1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fmla="val 0" name="adj1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fmla="val 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1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15" name="Google Shape;21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4626" y="-2064397"/>
            <a:ext cx="3904127" cy="4056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14"/>
          <p:cNvGrpSpPr/>
          <p:nvPr/>
        </p:nvGrpSpPr>
        <p:grpSpPr>
          <a:xfrm>
            <a:off x="-583423" y="2732537"/>
            <a:ext cx="1303432" cy="1303432"/>
            <a:chOff x="-146075" y="3670850"/>
            <a:chExt cx="2493175" cy="2493175"/>
          </a:xfrm>
        </p:grpSpPr>
        <p:sp>
          <p:nvSpPr>
            <p:cNvPr id="217" name="Google Shape;217;p14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/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3" name="Google Shape;223;p15"/>
          <p:cNvSpPr txBox="1"/>
          <p:nvPr>
            <p:ph idx="1" type="subTitle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713225" y="539500"/>
            <a:ext cx="2402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16"/>
          <p:cNvSpPr txBox="1"/>
          <p:nvPr>
            <p:ph idx="1" type="subTitle"/>
          </p:nvPr>
        </p:nvSpPr>
        <p:spPr>
          <a:xfrm>
            <a:off x="713225" y="1591600"/>
            <a:ext cx="24021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16"/>
          <p:cNvSpPr/>
          <p:nvPr>
            <p:ph idx="2" type="pic"/>
          </p:nvPr>
        </p:nvSpPr>
        <p:spPr>
          <a:xfrm>
            <a:off x="713225" y="2953775"/>
            <a:ext cx="2801100" cy="1650300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6"/>
          <p:cNvSpPr/>
          <p:nvPr>
            <p:ph idx="3" type="pic"/>
          </p:nvPr>
        </p:nvSpPr>
        <p:spPr>
          <a:xfrm>
            <a:off x="5629675" y="539500"/>
            <a:ext cx="2801100" cy="2285700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"/>
          <p:cNvSpPr/>
          <p:nvPr>
            <p:ph idx="4" type="pic"/>
          </p:nvPr>
        </p:nvSpPr>
        <p:spPr>
          <a:xfrm>
            <a:off x="3671775" y="2953775"/>
            <a:ext cx="4740300" cy="16503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6"/>
          <p:cNvSpPr/>
          <p:nvPr>
            <p:ph idx="5" type="pic"/>
          </p:nvPr>
        </p:nvSpPr>
        <p:spPr>
          <a:xfrm>
            <a:off x="3167925" y="539500"/>
            <a:ext cx="2304300" cy="22857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31" name="Google Shape;231;p16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5548578" y="3661938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899" y="-1778447"/>
            <a:ext cx="3904127" cy="405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17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236" name="Google Shape;236;p17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" name="Google Shape;241;p17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17"/>
          <p:cNvSpPr txBox="1"/>
          <p:nvPr>
            <p:ph idx="1" type="body"/>
          </p:nvPr>
        </p:nvSpPr>
        <p:spPr>
          <a:xfrm>
            <a:off x="720000" y="1122425"/>
            <a:ext cx="7704000" cy="116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43" name="Google Shape;243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2951" y="4027874"/>
            <a:ext cx="2612349" cy="2714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17"/>
          <p:cNvGrpSpPr/>
          <p:nvPr/>
        </p:nvGrpSpPr>
        <p:grpSpPr>
          <a:xfrm rot="5400000">
            <a:off x="8884902" y="-90700"/>
            <a:ext cx="352108" cy="1260383"/>
            <a:chOff x="8254727" y="-90700"/>
            <a:chExt cx="352108" cy="1260383"/>
          </a:xfrm>
        </p:grpSpPr>
        <p:sp>
          <p:nvSpPr>
            <p:cNvPr id="246" name="Google Shape;246;p17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18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252" name="Google Shape;252;p18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" name="Google Shape;257;p18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8" name="Google Shape;25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2951" y="4027874"/>
            <a:ext cx="2612349" cy="2714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8"/>
          <p:cNvGrpSpPr/>
          <p:nvPr/>
        </p:nvGrpSpPr>
        <p:grpSpPr>
          <a:xfrm rot="5400000">
            <a:off x="8884902" y="-90700"/>
            <a:ext cx="352108" cy="1260383"/>
            <a:chOff x="8254727" y="-90700"/>
            <a:chExt cx="352108" cy="1260383"/>
          </a:xfrm>
        </p:grpSpPr>
        <p:sp>
          <p:nvSpPr>
            <p:cNvPr id="260" name="Google Shape;260;p18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18"/>
          <p:cNvSpPr txBox="1"/>
          <p:nvPr>
            <p:ph idx="1" type="body"/>
          </p:nvPr>
        </p:nvSpPr>
        <p:spPr>
          <a:xfrm>
            <a:off x="720000" y="1122425"/>
            <a:ext cx="7704000" cy="310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8" name="Google Shape;268;p19"/>
          <p:cNvSpPr txBox="1"/>
          <p:nvPr>
            <p:ph idx="1" type="subTitle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9" name="Google Shape;269;p19"/>
          <p:cNvSpPr txBox="1"/>
          <p:nvPr>
            <p:ph idx="2" type="subTitle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" name="Google Shape;270;p19"/>
          <p:cNvSpPr txBox="1"/>
          <p:nvPr>
            <p:ph idx="3" type="subTitle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" name="Google Shape;271;p19"/>
          <p:cNvSpPr txBox="1"/>
          <p:nvPr>
            <p:ph idx="4" type="subTitle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2" name="Google Shape;272;p19"/>
          <p:cNvSpPr txBox="1"/>
          <p:nvPr>
            <p:ph idx="5" type="subTitle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3" name="Google Shape;273;p19"/>
          <p:cNvSpPr txBox="1"/>
          <p:nvPr>
            <p:ph idx="6" type="subTitle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7" name="Google Shape;307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8" name="Google Shape;308;p20"/>
          <p:cNvSpPr txBox="1"/>
          <p:nvPr>
            <p:ph idx="1" type="subTitle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20"/>
          <p:cNvSpPr txBox="1"/>
          <p:nvPr>
            <p:ph idx="2" type="subTitle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0" name="Google Shape;310;p20"/>
          <p:cNvSpPr txBox="1"/>
          <p:nvPr>
            <p:ph idx="3" type="subTitle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1" name="Google Shape;311;p20"/>
          <p:cNvSpPr txBox="1"/>
          <p:nvPr>
            <p:ph idx="4" type="subTitle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2" name="Google Shape;312;p20"/>
          <p:cNvSpPr txBox="1"/>
          <p:nvPr>
            <p:ph idx="5" type="subTitle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13" name="Google Shape;313;p20"/>
          <p:cNvSpPr txBox="1"/>
          <p:nvPr>
            <p:ph idx="6" type="subTitle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14" name="Google Shape;314;p20"/>
          <p:cNvSpPr txBox="1"/>
          <p:nvPr>
            <p:ph idx="7" type="subTitle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15" name="Google Shape;315;p20"/>
          <p:cNvSpPr txBox="1"/>
          <p:nvPr>
            <p:ph idx="8" type="subTitle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3"/>
          <p:cNvSpPr txBox="1"/>
          <p:nvPr>
            <p:ph hasCustomPrompt="1" idx="2" type="title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1" name="Google Shape;331;p21"/>
          <p:cNvSpPr txBox="1"/>
          <p:nvPr>
            <p:ph idx="1" type="subTitle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" name="Google Shape;332;p21"/>
          <p:cNvSpPr txBox="1"/>
          <p:nvPr>
            <p:ph idx="2" type="subTitle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3" name="Google Shape;333;p21"/>
          <p:cNvSpPr txBox="1"/>
          <p:nvPr>
            <p:ph idx="3" type="subTitle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4" name="Google Shape;334;p21"/>
          <p:cNvSpPr txBox="1"/>
          <p:nvPr>
            <p:ph idx="4" type="subTitle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5" name="Google Shape;335;p21"/>
          <p:cNvSpPr txBox="1"/>
          <p:nvPr>
            <p:ph idx="5" type="subTitle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6" name="Google Shape;336;p21"/>
          <p:cNvSpPr txBox="1"/>
          <p:nvPr>
            <p:ph idx="6" type="subTitle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7" name="Google Shape;337;p21"/>
          <p:cNvSpPr txBox="1"/>
          <p:nvPr>
            <p:ph idx="7" type="subTitle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38" name="Google Shape;338;p21"/>
          <p:cNvSpPr txBox="1"/>
          <p:nvPr>
            <p:ph idx="8" type="subTitle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39" name="Google Shape;339;p21"/>
          <p:cNvSpPr txBox="1"/>
          <p:nvPr>
            <p:ph idx="9" type="subTitle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40" name="Google Shape;340;p21"/>
          <p:cNvSpPr txBox="1"/>
          <p:nvPr>
            <p:ph idx="13" type="subTitle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41" name="Google Shape;341;p21"/>
          <p:cNvSpPr txBox="1"/>
          <p:nvPr>
            <p:ph idx="14" type="subTitle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42" name="Google Shape;342;p21"/>
          <p:cNvSpPr txBox="1"/>
          <p:nvPr>
            <p:ph idx="15" type="subTitle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hasCustomPrompt="1" type="title"/>
          </p:nvPr>
        </p:nvSpPr>
        <p:spPr>
          <a:xfrm>
            <a:off x="2825688" y="1960613"/>
            <a:ext cx="3492600" cy="7689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0" name="Google Shape;350;p22"/>
          <p:cNvSpPr txBox="1"/>
          <p:nvPr>
            <p:ph idx="1" type="subTitle"/>
          </p:nvPr>
        </p:nvSpPr>
        <p:spPr>
          <a:xfrm>
            <a:off x="2834150" y="2770388"/>
            <a:ext cx="3484200" cy="4125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22"/>
          <p:cNvSpPr txBox="1"/>
          <p:nvPr>
            <p:ph hasCustomPrompt="1" idx="2" type="title"/>
          </p:nvPr>
        </p:nvSpPr>
        <p:spPr>
          <a:xfrm>
            <a:off x="713213" y="539489"/>
            <a:ext cx="3492600" cy="7689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2" name="Google Shape;352;p22"/>
          <p:cNvSpPr txBox="1"/>
          <p:nvPr>
            <p:ph idx="3" type="subTitle"/>
          </p:nvPr>
        </p:nvSpPr>
        <p:spPr>
          <a:xfrm>
            <a:off x="713225" y="1349275"/>
            <a:ext cx="3492600" cy="4125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22"/>
          <p:cNvSpPr txBox="1"/>
          <p:nvPr>
            <p:ph hasCustomPrompt="1" idx="4" type="title"/>
          </p:nvPr>
        </p:nvSpPr>
        <p:spPr>
          <a:xfrm>
            <a:off x="4938163" y="3381725"/>
            <a:ext cx="3492600" cy="7689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4" name="Google Shape;354;p22"/>
          <p:cNvSpPr txBox="1"/>
          <p:nvPr>
            <p:ph idx="5" type="subTitle"/>
          </p:nvPr>
        </p:nvSpPr>
        <p:spPr>
          <a:xfrm>
            <a:off x="4938175" y="4191499"/>
            <a:ext cx="3492600" cy="4125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0" name="Google Shape;360;p23"/>
          <p:cNvSpPr txBox="1"/>
          <p:nvPr>
            <p:ph idx="1" type="subTitle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fmla="val 0" name="adj1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fmla="val 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b="6041" l="0" r="0" t="2966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1" name="Google Shape;81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" type="subTitle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2" type="subTitle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3" type="subTitle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5" name="Google Shape;85;p5"/>
          <p:cNvSpPr txBox="1"/>
          <p:nvPr>
            <p:ph idx="4" type="subTitle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9CA24">
              <a:alpha val="4773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7"/>
          <p:cNvSpPr txBox="1"/>
          <p:nvPr>
            <p:ph idx="1" type="subTitle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09" name="Google Shape;109;p7"/>
          <p:cNvSpPr/>
          <p:nvPr>
            <p:ph idx="2" type="pic"/>
          </p:nvPr>
        </p:nvSpPr>
        <p:spPr>
          <a:xfrm>
            <a:off x="5028725" y="983625"/>
            <a:ext cx="3402000" cy="36204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2954" l="0" r="0" t="2963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/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/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/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CV Website                   </a:t>
            </a:r>
            <a:r>
              <a:rPr b="0" lang="en">
                <a:solidFill>
                  <a:schemeClr val="dk2"/>
                </a:solidFill>
              </a:rPr>
              <a:t>Project Proposal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392" name="Google Shape;392;p26"/>
          <p:cNvSpPr txBox="1"/>
          <p:nvPr>
            <p:ph idx="1" type="subTitle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begin our project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393" name="Google Shape;393;p26"/>
          <p:cNvGrpSpPr/>
          <p:nvPr/>
        </p:nvGrpSpPr>
        <p:grpSpPr>
          <a:xfrm>
            <a:off x="6238825" y="3343550"/>
            <a:ext cx="1164950" cy="475800"/>
            <a:chOff x="5523875" y="3343550"/>
            <a:chExt cx="1164950" cy="475800"/>
          </a:xfrm>
        </p:grpSpPr>
        <p:sp>
          <p:nvSpPr>
            <p:cNvPr id="394" name="Google Shape;394;p26"/>
            <p:cNvSpPr/>
            <p:nvPr/>
          </p:nvSpPr>
          <p:spPr>
            <a:xfrm>
              <a:off x="5523875" y="3343550"/>
              <a:ext cx="1164900" cy="475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5612100" y="3428150"/>
              <a:ext cx="220500" cy="306900"/>
            </a:xfrm>
            <a:prstGeom prst="foldedCorner">
              <a:avLst>
                <a:gd fmla="val 49013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5894425" y="3428000"/>
              <a:ext cx="306900" cy="306900"/>
            </a:xfrm>
            <a:prstGeom prst="noSmoking">
              <a:avLst>
                <a:gd fmla="val 22808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7" name="Google Shape;397;p26"/>
            <p:cNvCxnSpPr>
              <a:stCxn id="396" idx="6"/>
              <a:endCxn id="394" idx="3"/>
            </p:cNvCxnSpPr>
            <p:nvPr/>
          </p:nvCxnSpPr>
          <p:spPr>
            <a:xfrm>
              <a:off x="6201325" y="3581450"/>
              <a:ext cx="48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98" name="Google Shape;398;p26"/>
          <p:cNvPicPr preferRelativeResize="0"/>
          <p:nvPr/>
        </p:nvPicPr>
        <p:blipFill rotWithShape="1">
          <a:blip r:embed="rId3">
            <a:alphaModFix/>
          </a:blip>
          <a:srcRect b="34736" l="7385" r="8019" t="28457"/>
          <a:stretch/>
        </p:blipFill>
        <p:spPr>
          <a:xfrm>
            <a:off x="1740225" y="38766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26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0" name="Google Shape;400;p26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5" name="Google Shape;405;p26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Website Properties</a:t>
            </a:r>
            <a:endParaRPr/>
          </a:p>
        </p:txBody>
      </p:sp>
      <p:sp>
        <p:nvSpPr>
          <p:cNvPr id="411" name="Google Shape;411;p27"/>
          <p:cNvSpPr txBox="1"/>
          <p:nvPr>
            <p:ph idx="1" type="body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small Table to describe some properties</a:t>
            </a:r>
            <a:endParaRPr/>
          </a:p>
        </p:txBody>
      </p:sp>
      <p:graphicFrame>
        <p:nvGraphicFramePr>
          <p:cNvPr id="412" name="Google Shape;412;p27"/>
          <p:cNvGraphicFramePr/>
          <p:nvPr/>
        </p:nvGraphicFramePr>
        <p:xfrm>
          <a:off x="653038" y="1731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{A6C2CBA4-852A-4BB0-83AB-35888938093A}</a:tableStyleId>
              </a:tblPr>
              <a:tblGrid>
                <a:gridCol w="2692175"/>
                <a:gridCol w="5145750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Fonts</a:t>
                      </a:r>
                      <a:endParaRPr b="1" sz="1200" u="sng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 used many fonts like font awesome and others..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Used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 and </a:t>
                      </a:r>
                      <a:r>
                        <a:rPr b="1" lang="en" sz="1200" u="sng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alternative</a:t>
                      </a:r>
                      <a:r>
                        <a:rPr b="1" lang="en" sz="1200" u="sng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resources</a:t>
                      </a:r>
                      <a:endParaRPr b="1" sz="1200" u="sng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With this project i used CSS JS AND HTML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sng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Colors</a:t>
                      </a:r>
                      <a:endParaRPr b="1" sz="1200" u="sng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 Used as colors Green and gray. Nice combination no?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Icons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 and </a:t>
                      </a:r>
                      <a:r>
                        <a:rPr b="1" lang="en" sz="1200" u="sng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infographic resources</a:t>
                      </a:r>
                      <a:endParaRPr b="1" sz="1200" u="sng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 used my photos like Certifies….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Editable presentation theme </a:t>
                      </a:r>
                      <a:endParaRPr b="1" sz="12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41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You can edit the master slides easily. For more info, click </a:t>
                      </a:r>
                      <a:r>
                        <a:rPr lang="en" sz="1000" u="sng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here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18" name="Google Shape;418;p28"/>
          <p:cNvSpPr txBox="1"/>
          <p:nvPr>
            <p:ph idx="2" type="title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9" name="Google Shape;419;p28"/>
          <p:cNvSpPr txBox="1"/>
          <p:nvPr>
            <p:ph idx="3" type="title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0" name="Google Shape;420;p28"/>
          <p:cNvSpPr txBox="1"/>
          <p:nvPr>
            <p:ph idx="4" type="title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1" name="Google Shape;421;p28"/>
          <p:cNvSpPr txBox="1"/>
          <p:nvPr>
            <p:ph idx="5" type="title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22" name="Google Shape;422;p28"/>
          <p:cNvSpPr txBox="1"/>
          <p:nvPr>
            <p:ph idx="6" type="title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3" name="Google Shape;423;p28"/>
          <p:cNvSpPr txBox="1"/>
          <p:nvPr>
            <p:ph idx="7" type="title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24" name="Google Shape;424;p28"/>
          <p:cNvSpPr txBox="1"/>
          <p:nvPr>
            <p:ph idx="1" type="subTitle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425" name="Google Shape;425;p28"/>
          <p:cNvSpPr txBox="1"/>
          <p:nvPr>
            <p:ph idx="8" type="subTitle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26" name="Google Shape;426;p28"/>
          <p:cNvSpPr txBox="1"/>
          <p:nvPr>
            <p:ph idx="9" type="subTitle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427" name="Google Shape;427;p28"/>
          <p:cNvSpPr txBox="1"/>
          <p:nvPr>
            <p:ph idx="13" type="subTitle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428" name="Google Shape;428;p28"/>
          <p:cNvSpPr txBox="1"/>
          <p:nvPr>
            <p:ph idx="14" type="subTitle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plan</a:t>
            </a:r>
            <a:endParaRPr/>
          </a:p>
        </p:txBody>
      </p:sp>
      <p:sp>
        <p:nvSpPr>
          <p:cNvPr id="429" name="Google Shape;429;p28"/>
          <p:cNvSpPr txBox="1"/>
          <p:nvPr>
            <p:ph idx="15" type="subTitle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/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description for my website</a:t>
            </a:r>
            <a:endParaRPr/>
          </a:p>
        </p:txBody>
      </p:sp>
      <p:sp>
        <p:nvSpPr>
          <p:cNvPr id="435" name="Google Shape;435;p29"/>
          <p:cNvSpPr txBox="1"/>
          <p:nvPr>
            <p:ph idx="1" type="subTitle"/>
          </p:nvPr>
        </p:nvSpPr>
        <p:spPr>
          <a:xfrm>
            <a:off x="637925" y="2236100"/>
            <a:ext cx="3992100" cy="2367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Through a dynamic CV website, I showcased my newly acquired skills in HTML, CSS, and JavaScript, offering an interactive display of my evolving capabilities and experiences.</a:t>
            </a:r>
            <a:endParaRPr sz="1100"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029" r="9029" t="0"/>
          <a:stretch/>
        </p:blipFill>
        <p:spPr>
          <a:xfrm>
            <a:off x="5197100" y="1063975"/>
            <a:ext cx="3402000" cy="3620400"/>
          </a:xfrm>
          <a:prstGeom prst="snip1Rect">
            <a:avLst>
              <a:gd fmla="val 16667" name="adj"/>
            </a:avLst>
          </a:prstGeom>
        </p:spPr>
      </p:pic>
      <p:pic>
        <p:nvPicPr>
          <p:cNvPr id="437" name="Google Shape;4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29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39" name="Google Shape;439;p29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1266326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1266326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/>
          <p:nvPr>
            <p:ph type="title"/>
          </p:nvPr>
        </p:nvSpPr>
        <p:spPr>
          <a:xfrm>
            <a:off x="1568700" y="57300"/>
            <a:ext cx="36150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462" name="Google Shape;462;p30"/>
          <p:cNvSpPr txBox="1"/>
          <p:nvPr>
            <p:ph idx="2" type="title"/>
          </p:nvPr>
        </p:nvSpPr>
        <p:spPr>
          <a:xfrm>
            <a:off x="135975" y="233075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63" name="Google Shape;463;p30"/>
          <p:cNvPicPr preferRelativeResize="0"/>
          <p:nvPr/>
        </p:nvPicPr>
        <p:blipFill rotWithShape="1">
          <a:blip r:embed="rId3">
            <a:alphaModFix/>
          </a:blip>
          <a:srcRect b="34736" l="7385" r="8019" t="28457"/>
          <a:stretch/>
        </p:blipFill>
        <p:spPr>
          <a:xfrm>
            <a:off x="6699300" y="7442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30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65" name="Google Shape;465;p30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7" name="Google Shape;4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4800"/>
            <a:ext cx="8839201" cy="2736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1"/>
          <p:cNvSpPr txBox="1"/>
          <p:nvPr>
            <p:ph type="title"/>
          </p:nvPr>
        </p:nvSpPr>
        <p:spPr>
          <a:xfrm>
            <a:off x="1568700" y="57300"/>
            <a:ext cx="36150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page</a:t>
            </a:r>
            <a:endParaRPr/>
          </a:p>
        </p:txBody>
      </p:sp>
      <p:sp>
        <p:nvSpPr>
          <p:cNvPr id="473" name="Google Shape;473;p31"/>
          <p:cNvSpPr txBox="1"/>
          <p:nvPr>
            <p:ph idx="2" type="title"/>
          </p:nvPr>
        </p:nvSpPr>
        <p:spPr>
          <a:xfrm>
            <a:off x="135975" y="233075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74" name="Google Shape;474;p31"/>
          <p:cNvPicPr preferRelativeResize="0"/>
          <p:nvPr/>
        </p:nvPicPr>
        <p:blipFill rotWithShape="1">
          <a:blip r:embed="rId3">
            <a:alphaModFix/>
          </a:blip>
          <a:srcRect b="34736" l="7385" r="8019" t="28457"/>
          <a:stretch/>
        </p:blipFill>
        <p:spPr>
          <a:xfrm>
            <a:off x="6699300" y="7442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31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6" name="Google Shape;476;p31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8" name="Google Shape;4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4800"/>
            <a:ext cx="8816876" cy="284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7156"/>
            <a:ext cx="9143999" cy="295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/>
          <p:nvPr>
            <p:ph type="title"/>
          </p:nvPr>
        </p:nvSpPr>
        <p:spPr>
          <a:xfrm>
            <a:off x="1568700" y="57300"/>
            <a:ext cx="57984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page</a:t>
            </a:r>
            <a:endParaRPr/>
          </a:p>
        </p:txBody>
      </p:sp>
      <p:sp>
        <p:nvSpPr>
          <p:cNvPr id="485" name="Google Shape;485;p32"/>
          <p:cNvSpPr txBox="1"/>
          <p:nvPr>
            <p:ph idx="2" type="title"/>
          </p:nvPr>
        </p:nvSpPr>
        <p:spPr>
          <a:xfrm>
            <a:off x="135975" y="233075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86" name="Google Shape;486;p32"/>
          <p:cNvPicPr preferRelativeResize="0"/>
          <p:nvPr/>
        </p:nvPicPr>
        <p:blipFill rotWithShape="1">
          <a:blip r:embed="rId3">
            <a:alphaModFix/>
          </a:blip>
          <a:srcRect b="34736" l="7385" r="8019" t="28457"/>
          <a:stretch/>
        </p:blipFill>
        <p:spPr>
          <a:xfrm>
            <a:off x="7811050" y="62372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32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88" name="Google Shape;488;p32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0" name="Google Shape;4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75" y="1363025"/>
            <a:ext cx="7388726" cy="29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3"/>
          <p:cNvSpPr txBox="1"/>
          <p:nvPr>
            <p:ph type="title"/>
          </p:nvPr>
        </p:nvSpPr>
        <p:spPr>
          <a:xfrm>
            <a:off x="1568700" y="57300"/>
            <a:ext cx="57984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page</a:t>
            </a:r>
            <a:endParaRPr/>
          </a:p>
        </p:txBody>
      </p:sp>
      <p:sp>
        <p:nvSpPr>
          <p:cNvPr id="496" name="Google Shape;496;p33"/>
          <p:cNvSpPr txBox="1"/>
          <p:nvPr>
            <p:ph idx="2" type="title"/>
          </p:nvPr>
        </p:nvSpPr>
        <p:spPr>
          <a:xfrm>
            <a:off x="135975" y="233075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97" name="Google Shape;497;p33"/>
          <p:cNvPicPr preferRelativeResize="0"/>
          <p:nvPr/>
        </p:nvPicPr>
        <p:blipFill rotWithShape="1">
          <a:blip r:embed="rId3">
            <a:alphaModFix/>
          </a:blip>
          <a:srcRect b="34736" l="7385" r="8019" t="28457"/>
          <a:stretch/>
        </p:blipFill>
        <p:spPr>
          <a:xfrm>
            <a:off x="7811050" y="62372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33"/>
          <p:cNvGrpSpPr/>
          <p:nvPr/>
        </p:nvGrpSpPr>
        <p:grpSpPr>
          <a:xfrm rot="5400000">
            <a:off x="654725" y="4402223"/>
            <a:ext cx="436989" cy="189261"/>
            <a:chOff x="713225" y="4487573"/>
            <a:chExt cx="436989" cy="189261"/>
          </a:xfrm>
        </p:grpSpPr>
        <p:sp>
          <p:nvSpPr>
            <p:cNvPr id="499" name="Google Shape;499;p33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1" name="Google Shape;5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200" y="1355075"/>
            <a:ext cx="4802600" cy="31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